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1" r:id="rId6"/>
    <p:sldId id="260" r:id="rId7"/>
    <p:sldId id="259" r:id="rId8"/>
    <p:sldId id="265" r:id="rId9"/>
    <p:sldId id="264" r:id="rId10"/>
    <p:sldId id="263" r:id="rId11"/>
    <p:sldId id="267" r:id="rId12"/>
    <p:sldId id="266" r:id="rId13"/>
    <p:sldId id="270" r:id="rId14"/>
    <p:sldId id="272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063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901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7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139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844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39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74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34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49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83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6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D5580-D786-42D9-B439-14990D1DA1F0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8DD3F-5A0A-4E5C-9AE4-B6A5579C80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0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2160239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Возрастные особенности детей дошкольного возраста.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915816" y="4221088"/>
            <a:ext cx="5616624" cy="1656184"/>
          </a:xfrm>
        </p:spPr>
        <p:txBody>
          <a:bodyPr>
            <a:norm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Белова Ю.В.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2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692697"/>
            <a:ext cx="7272808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Возрастные кризисы детей.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Возрастные кризисы детей (от греч.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krisis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переломный момент, исход) - проблемный период в развитии ребенка во время перехода от одного возрастного этапа к другому.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такие периоды появляются новые потребности, меняется поведение ребенка 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08920"/>
            <a:ext cx="5541640" cy="311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3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1196752"/>
            <a:ext cx="6696744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Кризис новорожденности.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Связан с резким изменением условий жизни. Ребенок из комфортных привычных условий жизни попадает в тяжелые (новое питание, дыхание). Адаптация ребенка к новым условиям жизни.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4176464" cy="261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05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908721"/>
            <a:ext cx="6984776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Кризис 1 года 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Связан с увеличением возможностей ребенка и появлением новых потребностей. Всплеск самостоятельности, появление аффективных реакций. Аффективные вспышки как реакция на непонимание со стороны взрослых. Главное приобретение переходного периода – своеобразная детская речь, называемая Л.С. Выготским автономной. Она значительно отличается от взрослой речи и по звуковой форме. Слова становятся многозначными и ситуативными.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10" y="3789040"/>
            <a:ext cx="3261387" cy="244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66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908720"/>
            <a:ext cx="669674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Кризис 3-х лет.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Рождается самооценка и самосознание ребенка.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запреты взрослых все чаще отвечает протестом. Таким образом ребенок отстаивает свои права.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Ведущей деятельностью становится игра.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Проводится проверка границ дозволенного 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Ребенку становится важна успешность 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неуспешность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делах и играх.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Бурно реагирует на оценку его дел и поступков, учится самостоятельно оценивать результаты своей деятельности.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96" y="4155295"/>
            <a:ext cx="3224808" cy="210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83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9207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620688"/>
            <a:ext cx="741682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Кризис 7-ми лет.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Начинает с негативизмом и иронией относится к своему «детскому» прошлому (одежда, игрушки, книги)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Эмоциональная закрытость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Подавленное настроение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Резкая смена настроения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Повышенная чувствительность к критике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Придумывание невероятных историй (иногда откровенный обман)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Кривляние, паясничание (чаще у мальчиков)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00" y="3693906"/>
            <a:ext cx="3447349" cy="2292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72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196752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Заключение 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Рассмотренные аспекты в ходе исследовательской работы доказывают, что существует много условий, которые оказывают влияние на адаптацию ребенка раннего возраста не только к дошкольному учреждению, но и к обществу в целом.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63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99c/0002b533-1902ab6f/img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" y="0"/>
            <a:ext cx="9328149" cy="69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7643192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Изучить возрастные особенности и стадии возрастного кризиса детей.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: 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1) Дать характеристику возрастным особенностям;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2) Охарактеризовать стадии возрастного кризиса;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3) Дать рекомендации родителям и педагогам как вести себя в период кризиса ребенка.</a:t>
            </a:r>
          </a:p>
          <a:p>
            <a:pPr marL="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73083"/>
            <a:ext cx="2952328" cy="196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22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764704"/>
            <a:ext cx="734481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участии взрослых, которые организуют, контролируют и оценивают поведение и деятельность ребенка происходит  включение ребенка в социальные формы жизнедеятельности, в процессы познания и общения, в различные виды деятельности, включая игру и начальные формы труда. Взрослые, родители, воспитатели во многом определяют своеобразие и сложность психического развития дошкольника, поскольку они включают ребенка в разные сферы жизнедеятельности, корректируя процесс его развития.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350027"/>
            <a:ext cx="3932237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08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115616" y="980728"/>
            <a:ext cx="6984776" cy="57606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от 2 до 3 лет.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043608" y="1412776"/>
            <a:ext cx="7128792" cy="4226024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совместной с взрослыми предметной деятельности продолжает развиваться понимание речи. Интенсивно развивается активная речь детей. К концу третьего года жизни речь становится средством общения ребёнка со сверстниками. В этом возрасте у детей формируются новые виды деятельности: игра, рисование, конструирование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40968"/>
            <a:ext cx="4274840" cy="2849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79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980729"/>
            <a:ext cx="712879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от 3 до 4 лет.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младшем дошкольном возрасте начинает развиваться воображение. Взаимоотношения детей: они скорее играют рядом, чем активно вступают во взаимодействие. Однако в этом возрасте  наблюдаются устойчивые избирательные взаимоотношения. Конфликты между детьми возникают преимущественно по поводу игрушек. Положение ребёнка в группе сверстников во многом определяется мнением воспитателя.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234" y="3717032"/>
            <a:ext cx="3575894" cy="2383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0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31640" y="980728"/>
            <a:ext cx="669674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Возраст от 4 до 5 лет.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Формируются навыки планирования последовательности действий.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Начинает развиваться образное мышление. Дошкольники могут строить по схеме, решать лабиринтные задачи.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Повышенная обидчивость представляет собой возрастной феномен.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Взаимоотношения со сверстниками характеризуются избирательностью, появляются постоянные партнёры по играм. В группах начинают выделяться лидеры.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1" y="4293096"/>
            <a:ext cx="309634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686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2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1028343"/>
            <a:ext cx="698477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от 5 до 6 лет.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старшем дошкольном возрасте продолжает развиваться образное мышление. Продолжает совершенствоваться обобщение, что является основой словесно - логического мышления.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Развивается связная речь. Дети могут пересказывать, рассказывать по картинке, передавая не только главное, но и детали.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Восприятие в этом возрасте характеризуется анализом сложных форм объектов; развивается умение обобщать, причинное мышление, воображение, произвольное внимание, речь, образ Я.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Возраст от 6 до 7 лет 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97" y="4166898"/>
            <a:ext cx="3170312" cy="206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15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612845"/>
            <a:ext cx="712879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 от 6 до 7 лет .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Дети подготовительной к школе группы начинают осваивать сложные взаимодействия людей. Игровое пространство усложняется. Дети могут комментировать исполнение роли тем или иным участником игры.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подготовительной группе завершается дошкольный возраст. Его основные достижения связаны с освоением мира вещей, как предметов человеческой культуры; освоением форм позитивного общения с людьми; формированием позиции школьника.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 концу дошкольного возраста ребёнок обладает высоким уровнем познавательного и личностного развития, что позволяет ему в дальнейшем успешно учиться в школе.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8"/>
            <a:ext cx="3168352" cy="193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7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692696"/>
            <a:ext cx="727280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Рекомендации для развития детей          раннего возраста:</a:t>
            </a:r>
          </a:p>
          <a:p>
            <a:endParaRPr lang="ru-RU" dirty="0" smtClean="0"/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-Стимулировать высказывания ребенка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-Развитие мелкой моторики рук для активизации речи (пальчиковые игры, рисование, лепка, игры с крупой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-Соблюдение четкого режима дня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-Использование самообучающих игрушек (матрешки, вкладыши, пирамидки)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-Знакомить в играх с цветовым спектром, эталонами форм (основные геометрические фигуры).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7072"/>
            <a:ext cx="417646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821</Words>
  <Application>Microsoft Office PowerPoint</Application>
  <PresentationFormat>Экран (4:3)</PresentationFormat>
  <Paragraphs>67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Возрастные особенности детей дошкольного возраста.</vt:lpstr>
      <vt:lpstr>Презентация PowerPoint</vt:lpstr>
      <vt:lpstr>Презентация PowerPoint</vt:lpstr>
      <vt:lpstr>Возраст от 2 до 3 лет.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ст. Воспитатель</cp:lastModifiedBy>
  <cp:revision>18</cp:revision>
  <dcterms:created xsi:type="dcterms:W3CDTF">2021-01-29T10:13:22Z</dcterms:created>
  <dcterms:modified xsi:type="dcterms:W3CDTF">2022-02-28T03:51:05Z</dcterms:modified>
</cp:coreProperties>
</file>