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97" r:id="rId4"/>
    <p:sldId id="298" r:id="rId5"/>
    <p:sldId id="299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3" d="100"/>
          <a:sy n="83" d="100"/>
        </p:scale>
        <p:origin x="3018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bdouds35.ru/metodicheskaya-kopilka/konsultatsiya-dlya-roditeley-palchikovyie-igryi-i-gimnastika-dlya-ruk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4e/0000eead-f1a0c32f/hello_html_429943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072" y="895127"/>
            <a:ext cx="6113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000" b="1" i="1" u="sng" dirty="0">
                <a:solidFill>
                  <a:srgbClr val="FF0000"/>
                </a:solidFill>
                <a:cs typeface="DokChampa" panose="020B0604020202020204" pitchFamily="34" charset="-34"/>
                <a:hlinkClick r:id="rId3" tooltip="Постоянная ссылка: КОНСУЛЬТАЦИЯ ДЛЯ РОДИТЕЛЕЙ:«ПАЛЬЧИКОВЫЕ ИГРЫ И ГИМНАСТИКА ДЛЯ РУК»"/>
              </a:rPr>
              <a:t>«ПАЛЬЧИКОВЫЕ ИГРЫ И ГИМНАСТИКА ДЛЯ РУК»</a:t>
            </a:r>
            <a:endParaRPr lang="ru-RU" sz="2000" dirty="0">
              <a:solidFill>
                <a:srgbClr val="FF0000"/>
              </a:solidFill>
              <a:cs typeface="DokChampa" panose="020B0604020202020204" pitchFamily="34" charset="-34"/>
            </a:endParaRPr>
          </a:p>
          <a:p>
            <a:pPr algn="ctr"/>
            <a:endParaRPr lang="ru-RU" sz="2000" dirty="0">
              <a:solidFill>
                <a:srgbClr val="FF0000"/>
              </a:solidFill>
              <a:cs typeface="DokChampa" panose="020B0604020202020204" pitchFamily="34" charset="-3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2073" y="323528"/>
            <a:ext cx="61138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1" u="sng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hlinkClick r:id="rId3" tooltip="Постоянная ссылка: КОНСУЛЬТАЦИЯ ДЛЯ РОДИТЕЛЕЙ:«ПАЛЬЧИКОВЫЕ ИГРЫ И ГИМНАСТИКА ДЛЯ РУК»"/>
              </a:rPr>
              <a:t>КОНСУЛЬТАЦИЯ ДЛЯ РОДИТЕЛЕЙ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049" y="1202903"/>
            <a:ext cx="59207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>
                <a:ln/>
                <a:solidFill>
                  <a:srgbClr val="FF0000"/>
                </a:solidFill>
                <a:cs typeface="DokChampa" panose="020B0604020202020204" pitchFamily="34" charset="-34"/>
              </a:rPr>
              <a:t> « Значение пальчиковой гимнастики для детей»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071" y="1546843"/>
            <a:ext cx="61138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  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начала о том, что такое пальчиковая гимнастика.</a:t>
            </a:r>
            <a:b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У детей при ряде речевых нарушений отмечается выраженная в разной степени общая моторная недостаточность, а  также отклонения в развитии движений пальцев рук, так как движения пальцев рук тесно связаны с речевой функцией. В связи с этим в системе по их обучению и воспитанию предусматриваются </a:t>
            </a:r>
            <a:r>
              <a:rPr lang="ru-RU" b="1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воспитательно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-коррекционные мероприятия в данном направлении, в том числе и на музыкальных занятиях.</a:t>
            </a:r>
            <a:b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Ученые, которые изучают деятельность детского мозга, психику детей, отмечают большое стимулирующее значение функции руки. Сотрудники Института физиологии детей и подростков АПН установили, что уровень развития речи детей находится в прямой зависимости от степени сформированности тонких движений пальцев рук (</a:t>
            </a:r>
            <a:r>
              <a:rPr lang="ru-RU" b="1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М.М.Кольцова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 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birmaga.ru/dostc/%D0%92%D1%81%D0%B5%D1%80%D0%BE%D1%81%D1%81%D0%B8%D0%B9%D1%81%D0%BA%D0%B8%D0%B9+%D0%B8%D0%BD%D1%82%D0%B5%D1%80%D0%BD%D0%B5%D1%82-%D0%BA%D0%BE%D0%BD%D0%BA%D1%83%D1%80%D1%81+%D0%BF%D0%B5%D0%B4%D0%B0%D0%B3%D0%BE%D0%B3%D0%B8%D1%87%D0%B5%D1%81%D0%BA%D0%BE%D0%B3%D0%BE+%D1%82%D0%B2%D0%BE%D1%80%D1%87%D0%B5%D1%81%D1%82%D0%B2%D0%B0+%282013-14+%D1%83%D1%87%D0%B5%D0%B1%D0%BD%D1%8B%D0%B9+%D0%B3%D0%BE%D0%B4%29+%D0%9D%D0%BE%D0%BC%D0%B8%D0%BD%D0%B0%D1%86%D0%B8%D1%8F%3A+%D0%9F%D0%B5%D0%B4%D0%B0%D0%B3%D0%BE%D0%B3%D0%B8%D1%87%D0%B5%D1%81%D0%BA%D0%B8%D0%B5+%D0%B8%D0%B4%D0%B5%D0%B8+%D0%B8+%D1%82%D0%B5%D1%85%D0%BD%D0%BE%D0%BB%D0%BE%D0%B3%D0%B8%D0%B8c/90948_html_3b68e1c9.gif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2" y="7152021"/>
            <a:ext cx="3816424" cy="165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99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4e/0000eead-f1a0c32f/hello_html_429943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2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591" y="539552"/>
            <a:ext cx="611385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Как вы думаете, почему пальчиковые игры стали популярны в наши дни? Да потому, что с детьми всё меньше и меньше стали разговаривать родители, которые страшно заняты на своей работе. И сами дети меньше говорят, а больше слушают и смотрят. И редко что- то делают своими руками.</a:t>
            </a:r>
            <a:b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Известно, что между речевой функцией и двигательной системой человека существует тесная связь. Чем выше двигательная активность ребёнка, тем лучше развита его речь. Такая же тесная связь и между рукой и речевым центром головного мозга. Гармония движений тела, мелкой моторики рук и органов речи способствуют формированию правильного произношения, нормализовать её темп, учит соблюдению речевых пауз, снижает психическое напряжение.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ds04.infourok.ru/uploads/ex/000c/00004e2b-f31c0c9b/hello_html_1d2b3923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72" y="6660232"/>
            <a:ext cx="3960440" cy="201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61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4e/0000eead-f1a0c32f/hello_html_429943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2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591" y="539552"/>
            <a:ext cx="6113853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Рекомендации по проведению пальчиковых игр с ребёнком.</a:t>
            </a:r>
          </a:p>
          <a:p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Приступая к работе, следует помнить о следующих принципах проведения занятий:</a:t>
            </a:r>
          </a:p>
          <a:p>
            <a:r>
              <a:rPr lang="ru-R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1.Перед игрой с ребёнком необходимо</a:t>
            </a:r>
            <a:r>
              <a:rPr lang="ru-RU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обсудить её содержание, сразу при этом отрабатывая необходимые жесты, комбинации пальцев, движения. Это не только позволит подготовить малыша к правильному выполнению упражнения, но и создаст необходимый эмоциональный настрой.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2.Выполнять упражнение следует вместе с ребёнком, при этом демонстрируя собственную увлечённость игрой.</a:t>
            </a:r>
          </a:p>
          <a:p>
            <a:r>
              <a:rPr lang="ru-RU" b="1" dirty="0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3.При повторных проведениях игры дети нередко начинают произносить текст частично (особенно начало и окончание фраз).                    Постепенно текст разучивается наизусть, дети произносят его целиком, соотнося слова с движением.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4.Выбрав два или три упражнения, постепенно заменяйте их новыми. Наиболее понравившиеся игры можете оставить в своём репертуаре и возвращаться к ним по желанию малыша.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5.Не ставьте перед ребёнком несколько сложных задач сразу (к примеру, показывать движения и произносить текст). Объем внимания у детей ограничен, и невыполнимая задача может «отбить» интерес к игре.</a:t>
            </a:r>
          </a:p>
        </p:txBody>
      </p:sp>
    </p:spTree>
    <p:extLst>
      <p:ext uri="{BB962C8B-B14F-4D97-AF65-F5344CB8AC3E}">
        <p14:creationId xmlns:p14="http://schemas.microsoft.com/office/powerpoint/2010/main" val="103723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4e/0000eead-f1a0c32f/hello_html_429943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2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591" y="323528"/>
            <a:ext cx="618375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Что же происходит, когда ребенок занимается пальчиковой гимнастикой?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1. Выполнение упражнений и ритмичных движений пальцами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индуктивно приводит к возбуждению в речевых центрах головного мозга и резкому усилению согласованной деятельности речевых зон, что в конечном итоге, стимулирует развитие речи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2. Игры с пальчиками создают благоприятный эмоциональный фон, развивают умение подрожать взрослому, учат вслушиваться и понимать смысл речи, повышают речевую активность ребёнка.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3. Детки учатся концентрировать своё внимание и правильно его распределять,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4. Если ребёнок будет правильно выполнять упражнения, сопровождая их короткими стихотворными строчками, то его речь станет более чёткой, ритмичной, яркой, и усилится контроль над выполняемыми движениями.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5. Развивается память ребенка, так как он учится запоминать определённые положения рук и последовательность движений.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6. У детей развивается воображение и фантазия. Овладев всеми упражнениями, он сможет «рассказывать руками» целые истории,</a:t>
            </a:r>
            <a:b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7. В результате освоении всех упражнений кисти рук и пальцы приобретают силу, хорошую подвижность и гибкость, а это в дальнейшем облегчит овладение навыком письма.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5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4e/0000eead-f1a0c32f/hello_html_429943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2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6641" y="1619672"/>
            <a:ext cx="618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6641" y="381886"/>
            <a:ext cx="627907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Пальчиковые игры — это легкий и приятный способ развития для самых маленьких детишек. Ведь дети узнают мир через прикосновения. </a:t>
            </a:r>
          </a:p>
        </p:txBody>
      </p:sp>
      <p:pic>
        <p:nvPicPr>
          <p:cNvPr id="6" name="Picture 2" descr="C:\Users\admin69\AppData\Local\Temp\Rar$DIa0.567\13672324721102.jpg"/>
          <p:cNvPicPr/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92696" y="3798206"/>
            <a:ext cx="5351861" cy="4972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8415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46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DokChampa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ст. Воспитатель</cp:lastModifiedBy>
  <cp:revision>43</cp:revision>
  <dcterms:created xsi:type="dcterms:W3CDTF">2017-02-10T09:51:04Z</dcterms:created>
  <dcterms:modified xsi:type="dcterms:W3CDTF">2022-03-01T03:06:50Z</dcterms:modified>
</cp:coreProperties>
</file>