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83" d="100"/>
          <a:sy n="83" d="100"/>
        </p:scale>
        <p:origin x="3018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minevi.ru/nuda/risuem-muziku/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04664" y="395536"/>
            <a:ext cx="62005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онсультация для родителей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2850" y="1043608"/>
            <a:ext cx="66351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cs typeface="Arial" pitchFamily="34" charset="0"/>
              </a:rPr>
              <a:t>«Формирование правильной осанки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8680" y="1403648"/>
            <a:ext cx="59362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cs typeface="Arial" pitchFamily="34" charset="0"/>
              </a:rPr>
              <a:t>и</a:t>
            </a:r>
            <a:r>
              <a:rPr lang="ru-RU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  <a:cs typeface="Arial" pitchFamily="34" charset="0"/>
              </a:rPr>
              <a:t> профилактика ее нарушений»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4664" y="1763688"/>
            <a:ext cx="64533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Courier New" pitchFamily="49" charset="0"/>
                <a:cs typeface="Courier New" pitchFamily="49" charset="0"/>
              </a:rPr>
              <a:t>Осанка – это привычная, непринужденная манера держать свое тело. Если она правильная, то фигура человека выглядит красивой, стройной, а походка легкой и упругой.</a:t>
            </a:r>
            <a:br>
              <a:rPr lang="ru-RU" sz="2000" b="1" dirty="0">
                <a:latin typeface="Courier New" pitchFamily="49" charset="0"/>
                <a:cs typeface="Courier New" pitchFamily="49" charset="0"/>
              </a:rPr>
            </a:br>
            <a:r>
              <a:rPr lang="ru-RU" sz="2000" b="1" dirty="0">
                <a:latin typeface="Courier New" pitchFamily="49" charset="0"/>
                <a:cs typeface="Courier New" pitchFamily="49" charset="0"/>
              </a:rPr>
              <a:t>К сожалению, родители не всегда уделяют внимание формированию у ребенка правильной осанки. А ведь именно семья несет основную ответственность за формирование правильной осанки, являясь своеобразным «архитектором» фигуры ребенка. Главным средством предупреждения нарушений осанки в дошкольном возрасте являются физические упражнения. Следует использовать словесные указания, показ, контроль за осанкой как со стороны взрослого, так и со стороны самого ребёнка.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9940" name="Picture 4" descr="http://cdnportal.inetproduce.ru/sites/88/posts/2016-04/db73bc0cdf7bf2e8a045abd84cf3c84d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653136" y="7092280"/>
            <a:ext cx="1641547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942" name="Picture 6" descr="https://skoliozup.ru/wp-content/uploads/4c7254f5fed92e394ea759fa631f31e2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340768" y="7092280"/>
            <a:ext cx="2048744" cy="1694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944" name="Picture 8" descr="http://www.freeseller.ru/uploads/posts/2009-12/1261492083_2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717032" y="7020272"/>
            <a:ext cx="1057300" cy="17621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212976" y="87746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minevi.ru/nuda/risuem-muziku/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29456" y="395536"/>
            <a:ext cx="355097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Памятка для родителей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648" y="755576"/>
            <a:ext cx="6597352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В условиях семьи необходимо стремиться соблюдать тот же четкий распорядок дня и занятий детей, что и в детском саду.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7030A0"/>
                </a:solidFill>
              </a:rPr>
              <a:t>  </a:t>
            </a:r>
            <a:r>
              <a:rPr lang="ru-RU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У ребенка должна быть своя мебель, соответствующая его  росту (стол, стул, кровать).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Когда ребенок сидит, ступни должны полностью касаться пола, ноги согнуты в коленях под прямым углом. Следите, чтобы ребенок сидел прямо, опираясь на обе руки (нельзя, чтобы локоть свисал со стола); можно откинуться на спинку стула; нельзя наклоняться низко над столом.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Не рекомендуется детям младшего возраста спать на кровати с прогибающейся сеткой. Лучше приучать детей спать на спине.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Обратите внимание на то, чтобы дети не спали «калачиком» на боку с высокой подушкой, так как позвоночник прогибается и формируется неправильная осанка, появляется сколиоз.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 Следите за походкой ребенка. Не следует широко шагать и сильно размахивать руками, разводить носки в стороны, «шаркать» пятками, горбиться и раскачиваться. Такая ходьба увеличивает напряжение мышц и вызывает быстрое утомление.</a:t>
            </a:r>
          </a:p>
          <a:p>
            <a:r>
              <a:rPr lang="ru-RU" dirty="0"/>
              <a:t>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Постарайтесь выходить чуть раньше, чтобы ребенку не пришлось бежать за родителями, которые тянут его за руку каждое утро. Все это может привести к дисбалансу мышечного корсета и нарушению осанки</a:t>
            </a:r>
            <a:r>
              <a:rPr lang="ru-RU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517232" y="87746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minevi.ru/nuda/risuem-muziku/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42018" y="395536"/>
            <a:ext cx="55258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Упражнения для формирования </a:t>
            </a:r>
          </a:p>
          <a:p>
            <a:pPr algn="ctr"/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правильной осанки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672" y="1259632"/>
            <a:ext cx="60486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1. Принять правильную осанку, стоя у стены или гимнастической стенки, при этом затылок, лопатки, ягодичные мышцы, пятки должны касаться стены.</a:t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2. Принять правильную осанку, отойти от стены на 1-2 шага, сохраняя принятое положение.</a:t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3. Принять правильную осанку у стены, присесть, разводя колени врозь и сохраняя положение головы и позвоночного столба, медленно встать в исходное положение.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8132" name="Picture 4" descr="https://skoliozup.ru/wp-content/uploads/uprazhneniy-na-virabotku-osanku.jpg"/>
          <p:cNvPicPr>
            <a:picLocks noChangeAspect="1" noChangeArrowheads="1"/>
          </p:cNvPicPr>
          <p:nvPr/>
        </p:nvPicPr>
        <p:blipFill>
          <a:blip r:embed="rId3" cstate="screen">
            <a:lum/>
          </a:blip>
          <a:srcRect/>
          <a:stretch>
            <a:fillRect/>
          </a:stretch>
        </p:blipFill>
        <p:spPr bwMode="auto">
          <a:xfrm>
            <a:off x="908720" y="5076056"/>
            <a:ext cx="5112568" cy="34563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12976" y="87746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minevi.ru/nuda/risuem-muziku/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62671" y="395536"/>
            <a:ext cx="5684569" cy="129266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Упражнения с гимнастическими палками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 для формирования правильной осанки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(выполнять можно совместно с детьми).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672" y="1259632"/>
            <a:ext cx="638132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ourier New" pitchFamily="49" charset="0"/>
                <a:cs typeface="Courier New" pitchFamily="49" charset="0"/>
              </a:rPr>
              <a:t>1. Исходное положение: встать на палку серединой стопы. Перекаты на носки и на пятки (3по 10 раз).</a:t>
            </a:r>
            <a:r>
              <a:rPr lang="ru-RU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2. Исходное положение: встать на палку серединой стопы. Ходьба по палке приставным шагом </a:t>
            </a:r>
            <a:r>
              <a:rPr lang="ru-RU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влево-вправо</a:t>
            </a:r>
            <a:r>
              <a:rPr lang="ru-RU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, вариант – держась пальцами ног за палку (8 раз).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3. Исходное положение: ноги на ширине плеч, палка на лопатках. 1 – наклонить корпус вперед, прогнуть спину параллельно полу, 2 – вернуться в исходное положение. (6 раз).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4. Исходное положение: ноги на ширине плеч, палка на лопатках. 1 – наклонить корпус вперед, прогнуть спину параллельно полу, 2 – вернуться в исходное положение.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5. Исходное положение: ноги на ширине плеч, палка внизу. 1 – поднять палку вверх, 2 – опустить на лопатки, 3 – поднять палку вверх, 4 – исходное положение (8 раз).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6. Исходное положение: стоя на четвереньках. 1 – поднять правую руку и левую ногу, 2 – опустить, 3-4 – поднять левую руку и правую ногу (8 раз).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0178" name="Picture 2" descr="http://fs.nashaucheba.ru/tw_files2/urls_3/1135/d-1134872/1134872_html_43c56bd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492896" y="7312804"/>
            <a:ext cx="3882008" cy="150427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12976" y="87746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minevi.ru/nuda/risuem-muziku/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69820" y="395536"/>
            <a:ext cx="42702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Гимнастика для позвоночника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672" y="827584"/>
            <a:ext cx="63813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1. Исходное положение: лежа на животе, ноги и руки вместе, вытянуты. Левая рука и правая нога одновременно движутся в противоположных направлениях. Полное расслабление. (Выполняется 4 раза).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000" b="1" dirty="0">
                <a:latin typeface="Courier New" pitchFamily="49" charset="0"/>
                <a:cs typeface="Courier New" pitchFamily="49" charset="0"/>
              </a:rPr>
            </a:b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2. Исходное положение: лежа на животе, ноги и руки вместе, вытянуты. Правая рука и левая нога одновременно двигаются в противоположных направлениях. Полное расслабление. (Выполняется 4 раза).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000" b="1" dirty="0">
                <a:latin typeface="Courier New" pitchFamily="49" charset="0"/>
                <a:cs typeface="Courier New" pitchFamily="49" charset="0"/>
              </a:rPr>
            </a:br>
            <a:r>
              <a:rPr lang="ru-RU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3. Исходное положение: лежа на животе, ноги и руки вместе, вытянуты.</a:t>
            </a:r>
            <a:br>
              <a:rPr lang="ru-RU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ru-RU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Ноги сгибаем так, чтобы стопы плотно прилегали одна к другой. Руки закладываем под голову. В этом положении начинаем «ёрзать», изгибая туловище то в одну, то в другую сторону (10 раз). Подражайте рыбке, плывущей в хрустальной воде теплого озера.</a:t>
            </a:r>
          </a:p>
        </p:txBody>
      </p:sp>
      <p:pic>
        <p:nvPicPr>
          <p:cNvPr id="51202" name="Picture 2" descr="https://fs00.infourok.ru/images/doc/320/319265/hello_html_60ed850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72816" y="6660232"/>
            <a:ext cx="3888432" cy="20332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12976" y="87746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www.minevi.ru/nuda/risuem-muziku/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4806" y="395536"/>
            <a:ext cx="57803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Упражнения для мышц брюшного пресса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672" y="827584"/>
            <a:ext cx="63813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Исходное положение для всех упражнений: лежа на спине.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000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1. Поочередно согнуть и разогнуть ноги в коленных и тазобедренных суставах.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2. Согнуть обе ноги, разогнуть и медленно опустить их.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3. «Велосипед» (4 раза по 10 секунд).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4. Руки за головой, поочередно поднимать прямые ноги (8 раз).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8680" y="3347864"/>
            <a:ext cx="60027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Упражнения для укрепления мышц спины </a:t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648" y="3788688"/>
            <a:ext cx="63813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ourier New" pitchFamily="49" charset="0"/>
                <a:cs typeface="Courier New" pitchFamily="49" charset="0"/>
              </a:rPr>
              <a:t>1. Исходное положение: лежа на животе, подбородок на тыльной поверхности кистей, положенных одна на другую. Приподнять голову и плечи, руки на пояс, лопатки соединить. Удерживать это положение 3-7 секунд.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2. Исходное положение: лежа на животе, имитационные движения рук – «брасс», ног – «кроль». Следить за дыханием (4 раза по 10 секунд).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3. Упражнения в парах: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а) исходное положение: лежа на животе друг против друга, мяч в согнутых перед собой руках. Перекатывание мяча партнеру, ловля мяча с сохранением приподнятого положения головы и плеч (8 раз);</a:t>
            </a:r>
            <a:br>
              <a:rPr lang="ru-RU" b="1" dirty="0">
                <a:latin typeface="Courier New" pitchFamily="49" charset="0"/>
                <a:cs typeface="Courier New" pitchFamily="49" charset="0"/>
              </a:rPr>
            </a:br>
            <a:r>
              <a:rPr lang="ru-RU" b="1" dirty="0">
                <a:latin typeface="Courier New" pitchFamily="49" charset="0"/>
                <a:cs typeface="Courier New" pitchFamily="49" charset="0"/>
              </a:rPr>
              <a:t>б) исходное положение: лежа на животе друг против друга. Бросок мяча партнеру. Руки вверх, голова и грудь приподняты, поймать мяч (8раз).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12976" y="87746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237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ст. Воспитатель</cp:lastModifiedBy>
  <cp:revision>43</cp:revision>
  <dcterms:created xsi:type="dcterms:W3CDTF">2017-02-10T09:51:04Z</dcterms:created>
  <dcterms:modified xsi:type="dcterms:W3CDTF">2022-03-01T03:02:02Z</dcterms:modified>
</cp:coreProperties>
</file>